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9" r:id="rId5"/>
    <p:sldId id="258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31728FD1-2E32-5947-82DB-861A04B954B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92D8188-B6C7-FB4B-A9EF-C7EB5A490F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 Flag Pole Guidelines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HSB Board Review</a:t>
            </a:r>
          </a:p>
          <a:p>
            <a:r>
              <a:rPr lang="en-US" dirty="0" smtClean="0"/>
              <a:t>April 20, 2016 Meeting</a:t>
            </a:r>
          </a:p>
          <a:p>
            <a:r>
              <a:rPr lang="en-US" dirty="0" smtClean="0"/>
              <a:t>Bill Childs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No HOA Guidelines Exist for Flag Poles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purpose of this discussion is to recommend we add guidelines for flag poles to our ACC Design Guide and to provide options for board consideration.</a:t>
            </a:r>
          </a:p>
          <a:p>
            <a:r>
              <a:rPr lang="en-US" sz="2800" dirty="0" smtClean="0"/>
              <a:t>No guidelines exist today, yet we get applications for approval each year.  Several homes have flag poles.</a:t>
            </a:r>
          </a:p>
          <a:p>
            <a:r>
              <a:rPr lang="en-US" sz="2800" dirty="0" smtClean="0"/>
              <a:t>There are types and sizes of poles, fixed to home and free standing. </a:t>
            </a:r>
          </a:p>
          <a:p>
            <a:r>
              <a:rPr lang="en-US" sz="2800" dirty="0" smtClean="0"/>
              <a:t>There are flag sizes and types to consider.</a:t>
            </a:r>
          </a:p>
          <a:p>
            <a:r>
              <a:rPr lang="en-US" sz="2800" dirty="0" smtClean="0"/>
              <a:t>We do not believe the </a:t>
            </a:r>
            <a:r>
              <a:rPr lang="en-US" sz="2800" u="sng" dirty="0" smtClean="0"/>
              <a:t>ACC</a:t>
            </a:r>
            <a:r>
              <a:rPr lang="en-US" sz="2800" dirty="0" smtClean="0"/>
              <a:t> can/ should govern flag </a:t>
            </a:r>
            <a:r>
              <a:rPr lang="en-US" sz="2800" u="sng" dirty="0" smtClean="0"/>
              <a:t>type</a:t>
            </a:r>
            <a:r>
              <a:rPr lang="en-US" sz="2800" dirty="0" smtClean="0"/>
              <a:t>, though HOA may want to address at later date.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HSB HOA Flag Pole Guidelines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2028"/>
            <a:ext cx="5079699" cy="5079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3224" y="2102556"/>
            <a:ext cx="3400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Residential poles are between 15’ and 25’, standard being 20’.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Aluminum or fiberglass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Multi-colored poles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In-ground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Sectional or telescoping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Recommend</a:t>
            </a:r>
            <a:r>
              <a:rPr lang="en-US" dirty="0" smtClean="0"/>
              <a:t>:</a:t>
            </a:r>
          </a:p>
          <a:p>
            <a:r>
              <a:rPr lang="en-US" dirty="0" smtClean="0"/>
              <a:t>20ft </a:t>
            </a:r>
            <a:r>
              <a:rPr lang="en-US" i="1" dirty="0" smtClean="0"/>
              <a:t>maximum </a:t>
            </a:r>
            <a:r>
              <a:rPr lang="en-US" dirty="0" smtClean="0"/>
              <a:t>residential pole.</a:t>
            </a:r>
          </a:p>
          <a:p>
            <a:r>
              <a:rPr lang="en-US" dirty="0" smtClean="0"/>
              <a:t>Commercial grade aluminum or</a:t>
            </a:r>
          </a:p>
          <a:p>
            <a:r>
              <a:rPr lang="en-US" dirty="0" smtClean="0"/>
              <a:t>Fiberglass.</a:t>
            </a:r>
          </a:p>
          <a:p>
            <a:r>
              <a:rPr lang="en-US" dirty="0" smtClean="0"/>
              <a:t>Can be sectional</a:t>
            </a:r>
          </a:p>
          <a:p>
            <a:r>
              <a:rPr lang="en-US" dirty="0" smtClean="0"/>
              <a:t>Colors:  Bronze, Nickel, Clear, Black</a:t>
            </a:r>
          </a:p>
          <a:p>
            <a:r>
              <a:rPr lang="en-US" dirty="0" smtClean="0"/>
              <a:t>(do not recommend black)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Residential Flag Pole – Possible Option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42001" y="2102556"/>
            <a:ext cx="31387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Telescoping residential pole.</a:t>
            </a:r>
          </a:p>
          <a:p>
            <a:r>
              <a:rPr lang="en-US" dirty="0" smtClean="0"/>
              <a:t>Aluminum</a:t>
            </a:r>
          </a:p>
          <a:p>
            <a:r>
              <a:rPr lang="en-US" dirty="0" smtClean="0"/>
              <a:t>Max 20 foot variety</a:t>
            </a:r>
          </a:p>
          <a:p>
            <a:r>
              <a:rPr lang="en-US" dirty="0" smtClean="0"/>
              <a:t>Silver, bronze, white pole colors</a:t>
            </a:r>
          </a:p>
          <a:p>
            <a:r>
              <a:rPr lang="en-US" dirty="0" smtClean="0"/>
              <a:t>Easier to put up and remove.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1739"/>
            <a:ext cx="5241132" cy="52411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Flag Pole - Not Recommended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42001" y="2102556"/>
            <a:ext cx="2829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Telescoping residential pole.</a:t>
            </a:r>
          </a:p>
          <a:p>
            <a:r>
              <a:rPr lang="en-US" dirty="0" smtClean="0"/>
              <a:t>Fiberglass</a:t>
            </a:r>
          </a:p>
          <a:p>
            <a:r>
              <a:rPr lang="en-US" dirty="0" smtClean="0"/>
              <a:t>16 and 21 foot varieties</a:t>
            </a:r>
          </a:p>
          <a:p>
            <a:r>
              <a:rPr lang="en-US" dirty="0" smtClean="0"/>
              <a:t>Looks cheap.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7638"/>
            <a:ext cx="5384801" cy="5075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Wall Mounted Poles – Add to HOA Guidelines?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1" y="2102556"/>
            <a:ext cx="367141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Sectional or telescoping residential pole.</a:t>
            </a:r>
          </a:p>
          <a:p>
            <a:r>
              <a:rPr lang="en-US" dirty="0" smtClean="0"/>
              <a:t>Steel, fiberglass, aluminum</a:t>
            </a:r>
          </a:p>
          <a:p>
            <a:r>
              <a:rPr lang="en-US" dirty="0" smtClean="0"/>
              <a:t>Up to 8 ft.</a:t>
            </a:r>
          </a:p>
          <a:p>
            <a:r>
              <a:rPr lang="en-US" dirty="0" smtClean="0"/>
              <a:t>Mounts to home exterior</a:t>
            </a:r>
          </a:p>
          <a:p>
            <a:endParaRPr lang="en-US" dirty="0" smtClean="0"/>
          </a:p>
          <a:p>
            <a:r>
              <a:rPr lang="en-US" dirty="0" smtClean="0"/>
              <a:t>Recommend we do </a:t>
            </a:r>
            <a:r>
              <a:rPr lang="en-US" u="sng" dirty="0" smtClean="0"/>
              <a:t>not </a:t>
            </a:r>
            <a:r>
              <a:rPr lang="en-US" dirty="0" smtClean="0"/>
              <a:t>control in guidelines since they do not impact look of home and usually only bracket shows when flag is not flown.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1538111"/>
            <a:ext cx="4501444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Flag Size &amp; 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Size: recommend 3’ </a:t>
            </a:r>
            <a:r>
              <a:rPr lang="en-US" dirty="0" err="1" smtClean="0"/>
              <a:t>x</a:t>
            </a:r>
            <a:r>
              <a:rPr lang="en-US" dirty="0" smtClean="0"/>
              <a:t> 5’ standard for maximum of a 20 ft pole.</a:t>
            </a:r>
          </a:p>
          <a:p>
            <a:r>
              <a:rPr lang="en-US" dirty="0" smtClean="0"/>
              <a:t>Other size used 4’ </a:t>
            </a:r>
            <a:r>
              <a:rPr lang="en-US" dirty="0" err="1" smtClean="0"/>
              <a:t>x</a:t>
            </a:r>
            <a:r>
              <a:rPr lang="en-US" dirty="0" smtClean="0"/>
              <a:t> 6’ (do we allow)?</a:t>
            </a:r>
          </a:p>
          <a:p>
            <a:r>
              <a:rPr lang="en-US" dirty="0" smtClean="0"/>
              <a:t>Flag type:  Need legal counsel on what HOA has the right to enforce. Recommend this be a covenant review/ regulation vs. ACC committee.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Summary/ 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Recommend we add flag pole guidelines</a:t>
            </a:r>
          </a:p>
          <a:p>
            <a:r>
              <a:rPr lang="en-US" sz="2800" dirty="0" smtClean="0"/>
              <a:t>Address free-standing poles not poles attached to home</a:t>
            </a:r>
          </a:p>
          <a:p>
            <a:r>
              <a:rPr lang="en-US" sz="2800" dirty="0" smtClean="0"/>
              <a:t>Pole type &amp; size:  in-ground, sectional, commercial grade aluminum or fiberglass, 20’ maximum</a:t>
            </a:r>
            <a:r>
              <a:rPr lang="en-US" sz="2800" dirty="0" smtClean="0"/>
              <a:t>.  Telescoping?</a:t>
            </a:r>
          </a:p>
          <a:p>
            <a:r>
              <a:rPr lang="en-US" sz="2800" dirty="0" smtClean="0"/>
              <a:t>Flag size:  </a:t>
            </a:r>
            <a:r>
              <a:rPr lang="en-US" sz="2800" dirty="0" smtClean="0"/>
              <a:t>3x5, 4x6 maximum</a:t>
            </a:r>
          </a:p>
          <a:p>
            <a:r>
              <a:rPr lang="en-US" sz="2800" dirty="0" smtClean="0"/>
              <a:t>Next step:  Bill to draft paragraph to add to ACC Design Guide and route to board for final review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102</TotalTime>
  <Words>415</Words>
  <Application>Microsoft Macintosh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ACC Flag Pole Guidelines</vt:lpstr>
      <vt:lpstr>No HOA Guidelines Exist for Flag Poles</vt:lpstr>
      <vt:lpstr>HSB HOA Flag Pole Guidelines</vt:lpstr>
      <vt:lpstr>Residential Flag Pole – Possible Option</vt:lpstr>
      <vt:lpstr>Flag Pole - Not Recommended</vt:lpstr>
      <vt:lpstr>Wall Mounted Poles – Add to HOA Guidelines?</vt:lpstr>
      <vt:lpstr>Flag Size &amp; Type</vt:lpstr>
      <vt:lpstr>Summary/ Next Steps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 Flag Pole Guidelines</dc:title>
  <dc:creator>Barbara Childs</dc:creator>
  <cp:lastModifiedBy>Barbara Childs</cp:lastModifiedBy>
  <cp:revision>5</cp:revision>
  <dcterms:created xsi:type="dcterms:W3CDTF">2016-04-20T16:01:26Z</dcterms:created>
  <dcterms:modified xsi:type="dcterms:W3CDTF">2016-04-20T16:10:42Z</dcterms:modified>
</cp:coreProperties>
</file>